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Roboto Mono" panose="00000009000000000000" pitchFamily="49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cbc2a0e9c_0_3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2cbc2a0e9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cbc2a0e9c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Misses the diamond</a:t>
            </a:r>
            <a:endParaRPr dirty="0"/>
          </a:p>
        </p:txBody>
      </p:sp>
      <p:sp>
        <p:nvSpPr>
          <p:cNvPr id="133" name="Google Shape;133;g32cbc2a0e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ce1d2aa83_0_1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crashes!</a:t>
            </a:r>
            <a:endParaRPr dirty="0"/>
          </a:p>
        </p:txBody>
      </p:sp>
      <p:sp>
        <p:nvSpPr>
          <p:cNvPr id="141" name="Google Shape;141;g32ce1d2aa8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ce1d2aa83_0_2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Gets the diamond</a:t>
            </a:r>
            <a:endParaRPr dirty="0"/>
          </a:p>
        </p:txBody>
      </p:sp>
      <p:sp>
        <p:nvSpPr>
          <p:cNvPr id="149" name="Google Shape;149;g32ce1d2aa8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ce1d2aa83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2ce1d2aa8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cbc2a0e9c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2cbc2a0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ca1905ebc_0_1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2ca1905e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cbc2a0e9c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2cbc2a0e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cbc2a0e9c_0_1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2cbc2a0e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ce1d2aa83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2ce1d2a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ce1d2aa83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2ce1d2aa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cbc2a0e9c_0_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A (C1)</a:t>
            </a:r>
            <a:endParaRPr dirty="0"/>
          </a:p>
        </p:txBody>
      </p:sp>
      <p:sp>
        <p:nvSpPr>
          <p:cNvPr id="119" name="Google Shape;119;g32cbc2a0e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Algorithms #2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  <p:sp>
        <p:nvSpPr>
          <p:cNvPr id="69" name="Google Shape;69;p14"/>
          <p:cNvSpPr txBox="1"/>
          <p:nvPr/>
        </p:nvSpPr>
        <p:spPr>
          <a:xfrm>
            <a:off x="581150" y="3817975"/>
            <a:ext cx="66393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lesson is based from a project created by Amazon Future Engineers + edhesive called “Warehouse Challenge” and Code.org Unit 5 programming unit 2018.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More Robot Code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283600" cy="5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more robot code problems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These problems will give some code with if or if/else statements.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For each code, there are three scenes.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Try the same code for each scene.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For each scene, does the robot        get the diamond, miss the diamond, or crash?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Some of the code is written as block, and some code is written in text. </a:t>
            </a:r>
            <a:endParaRPr sz="3200"/>
          </a:p>
        </p:txBody>
      </p:sp>
      <p:sp>
        <p:nvSpPr>
          <p:cNvPr id="130" name="Google Shape;130;p23"/>
          <p:cNvSpPr/>
          <p:nvPr/>
        </p:nvSpPr>
        <p:spPr>
          <a:xfrm rot="5400000">
            <a:off x="6607375" y="3782900"/>
            <a:ext cx="457200" cy="626400"/>
          </a:xfrm>
          <a:prstGeom prst="triangle">
            <a:avLst>
              <a:gd name="adj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Scene #1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37" name="Google Shape;137;p24"/>
          <p:cNvSpPr txBox="1"/>
          <p:nvPr/>
        </p:nvSpPr>
        <p:spPr>
          <a:xfrm>
            <a:off x="4420900" y="16947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if can_move(forward):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64" y="2251139"/>
            <a:ext cx="3494050" cy="37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Scene #2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45" name="Google Shape;145;p25"/>
          <p:cNvSpPr txBox="1"/>
          <p:nvPr/>
        </p:nvSpPr>
        <p:spPr>
          <a:xfrm>
            <a:off x="4420900" y="16947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if can_move(forward):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15" y="2200865"/>
            <a:ext cx="3429188" cy="39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Scene #3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53" name="Google Shape;153;p26"/>
          <p:cNvSpPr txBox="1"/>
          <p:nvPr/>
        </p:nvSpPr>
        <p:spPr>
          <a:xfrm>
            <a:off x="4420900" y="16947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if can_move(forward):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rotate_left()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move_forward()</a:t>
            </a:r>
            <a:endParaRPr sz="24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14" y="2276289"/>
            <a:ext cx="3412525" cy="3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Your turn!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52275" y="9627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Can you determine when the robot gets the diamond, misses the diamond, or crashes?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Complete the problems on your activity guide.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125" y="3492275"/>
            <a:ext cx="2782900" cy="23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AP CSP Big Idea #3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All programming languages use similar programming structures and commands.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Students should have a basic understanding of how these building blocks are combined to form algorithms and abstractions.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This big idea focuses on determining the efficiency of algorithms, as well as writing and implementing algorithms in a program.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From the AP CSP Curriculum and Exam Description: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Today’s lesson will give you practice in algorithms using robot code.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code will use if and if/else statements.</a:t>
            </a:r>
            <a:endParaRPr sz="3200"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r="2600"/>
          <a:stretch/>
        </p:blipFill>
        <p:spPr>
          <a:xfrm>
            <a:off x="311700" y="2451150"/>
            <a:ext cx="8299074" cy="14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The Warehouse Map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967475"/>
            <a:ext cx="53622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Robots move one square at a time.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Robots move freely on white squares.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Black squares are shelves or walls, and robots cannot move there.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a robot tries to move into a black square or the edge of the warehouse, it will crash and the program stops.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Letters and numbers on the map indicate packages to be picked up or chutes where packages are delivered.</a:t>
            </a:r>
            <a:endParaRPr sz="24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875" y="1043675"/>
            <a:ext cx="3296425" cy="33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Robots can only follow very precise instructions.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They move or perform actions in the warehouse based on program code.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Robots follow each of the commands in the code one line at a time, in order.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Commands: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CFE2F3"/>
                </a:highlight>
              </a:rPr>
              <a:t>MOVE_FORWARD()</a:t>
            </a:r>
            <a:endParaRPr sz="2400" b="1">
              <a:highlight>
                <a:srgbClr val="CFE2F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moves one square forward in the direction it is facing.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4CCCC"/>
                </a:highlight>
              </a:rPr>
              <a:t>ROTATE_LEFT()</a:t>
            </a:r>
            <a:endParaRPr sz="2400" b="1">
              <a:highlight>
                <a:srgbClr val="F4CC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counterclockwise (robot’s left)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EAD3"/>
                </a:highlight>
              </a:rPr>
              <a:t>ROTATE_RIGHT()</a:t>
            </a:r>
            <a:endParaRPr sz="2400" b="1">
              <a:highlight>
                <a:srgbClr val="D9EAD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clockwise (robot’s right)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i="1">
                <a:solidFill>
                  <a:srgbClr val="9900FF"/>
                </a:solidFill>
              </a:rPr>
              <a:t>If any of the commands have a number in parenthesis (an argument), the action is performed that many times. Otherwise, the action is performed once.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Commands: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CE5CD"/>
                </a:highlight>
              </a:rPr>
              <a:t>CAN_MOVE(direction)</a:t>
            </a:r>
            <a:endParaRPr sz="2400" b="1">
              <a:highlight>
                <a:srgbClr val="FCE5CD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Using robot sensors, the robot checks to see if there is an open square in the direction specified. 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statement evaluates to True or False.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does not move, but answers the question: Can I move [left, right, or forward]?</a:t>
            </a:r>
            <a:endParaRPr sz="2400" i="1">
              <a:solidFill>
                <a:srgbClr val="9900FF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50" y="3756163"/>
            <a:ext cx="26670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705500" y="3833600"/>
            <a:ext cx="43428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CAN_MOVE(forward) → True</a:t>
            </a:r>
            <a:endParaRPr sz="2000">
              <a:solidFill>
                <a:srgbClr val="38761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CAN_MOVE(left)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CAN_MOVE(right)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Control Structures: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commands will execute only when the condition is True. When the condition is False, the robot commands are skipped.</a:t>
            </a:r>
            <a:endParaRPr sz="2400" i="1">
              <a:solidFill>
                <a:srgbClr val="9900FF"/>
              </a:solidFill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45948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ELSE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first commands will execute only when the condition is True. When the condition is False, the second set of commands is executed.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642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/>
              <a:t>Solve the problem on your activity guide:</a:t>
            </a:r>
            <a:endParaRPr sz="3200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775" y="1627150"/>
            <a:ext cx="4594174" cy="4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On-screen Show (4:3)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Noto Sans Symbols</vt:lpstr>
      <vt:lpstr>Raleway</vt:lpstr>
      <vt:lpstr>Arial</vt:lpstr>
      <vt:lpstr>Arial Black</vt:lpstr>
      <vt:lpstr>Proxima Nova</vt:lpstr>
      <vt:lpstr>Montserrat</vt:lpstr>
      <vt:lpstr>Source Sans Pro</vt:lpstr>
      <vt:lpstr>Roboto Mono</vt:lpstr>
      <vt:lpstr>Plum</vt:lpstr>
      <vt:lpstr>Algorithms #2</vt:lpstr>
      <vt:lpstr>Algorithms</vt:lpstr>
      <vt:lpstr>Algorithms</vt:lpstr>
      <vt:lpstr>The Warehouse Map</vt:lpstr>
      <vt:lpstr>Robot Code:</vt:lpstr>
      <vt:lpstr>Robot Commands:</vt:lpstr>
      <vt:lpstr>Robot Commands:</vt:lpstr>
      <vt:lpstr>Robot Control Structures:</vt:lpstr>
      <vt:lpstr>Robot Code:</vt:lpstr>
      <vt:lpstr>More Robot Code</vt:lpstr>
      <vt:lpstr>Robot Code:</vt:lpstr>
      <vt:lpstr>Robot Code:</vt:lpstr>
      <vt:lpstr>Robot Code: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2025-05-09T16:39:25Z</dcterms:modified>
</cp:coreProperties>
</file>